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87DF-27CE-4B70-AEAC-7DD962B5E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C792998-41DF-4D18-9526-22F74AB4C7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63DF7BC-11C2-4FC8-9F99-D3A41964A38B}"/>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3E9B45B2-1909-4E4C-8998-BF18C39509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370613-9ECD-43D7-A820-0FF4656542A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4637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3BA7-296A-4F4E-90B6-18146241BE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5DFE11-EBA0-4CE8-A878-C5E776CA87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E6A38A-9C53-488E-A2AD-710567872500}"/>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CE9777EE-AD4C-48ED-9429-88E7434A2E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4C243-6F9A-447A-8284-1F406752945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2217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B8492-1A8A-4BB1-B775-A572073051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159477-5AD4-45FD-AC31-D94DC5DDCC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F0D41F-7C3F-4E18-B6DE-2A2D9901886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5D178802-ABC5-4115-9447-1E3F69E2C6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E92AF-DC70-4070-965B-50EEC4E3B9D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92962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1A44-522C-4AEF-99A1-9F5F2406A0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DA2D84-F58C-4D7F-B468-E4A5256186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E9B3C5-ED0E-4126-8BC9-879B428DFFD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742283FA-0EC6-408A-B35C-A5793C7BDB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89E06D-4E90-4DE6-AAF8-AF2DF432D756}"/>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5030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6B4-9809-474E-A16B-FD4683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00FEA38-6BEC-441E-A30D-DACEF6639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F8F340-5CE0-4089-BC9D-9EF050B6A1E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4C376369-9F42-4E20-9BF7-E89019273B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7429FE-F2E7-4ACA-A2FE-C00A7DE0E648}"/>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290424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BAA6-CCC9-441A-B711-A616FE90BB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5D6340-7AFF-4E50-AFD6-FBE5071431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5D0D82C-49A8-4CEC-A2B1-3BAFF524C8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81B3D0-A839-4E73-A104-590300887378}"/>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AEF171B7-6ACC-4A48-B5F1-2A0DC82E26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E5FA81-46C4-4F95-AE9B-2D177650B0D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530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F181-F473-4C33-8505-16E1C4FDB9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73D193-FDC6-4614-B6F8-4BE5E0328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ECD805-C105-4230-8C92-835571FCD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75569B-69A1-4898-8C8B-D64EC1714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DF2424-F59D-4E35-9308-716DE4A3C1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CBEAE38-F082-482C-A28F-A3873ED8A4EA}"/>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a:extLst>
              <a:ext uri="{FF2B5EF4-FFF2-40B4-BE49-F238E27FC236}">
                <a16:creationId xmlns:a16="http://schemas.microsoft.com/office/drawing/2014/main" id="{0891910A-1C7B-4683-BEF9-6EE1910E341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DE34E0-B810-430D-AF35-20C0D8B74E6D}"/>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95024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254D-2F7C-4DF0-9F12-BA72426969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FEA578-5E43-4C04-B969-961A09776B5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a:extLst>
              <a:ext uri="{FF2B5EF4-FFF2-40B4-BE49-F238E27FC236}">
                <a16:creationId xmlns:a16="http://schemas.microsoft.com/office/drawing/2014/main" id="{586DE6F9-ECA6-4F8F-95E5-0B3A985EAA5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14D836-EB04-4E39-9D41-FDA7C252C0C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57612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AC63A-AB8A-431E-8B2C-FB99AC7CCF65}"/>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a:extLst>
              <a:ext uri="{FF2B5EF4-FFF2-40B4-BE49-F238E27FC236}">
                <a16:creationId xmlns:a16="http://schemas.microsoft.com/office/drawing/2014/main" id="{58B9D72B-D674-469C-8856-74BEF9451D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FCE648-6580-46E9-B0E9-7B71C2D1CF6E}"/>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860212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29FB-C22E-4C88-99A4-F3F98F417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EB7142-C4F7-4079-91D6-3A8D1B7DF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FCB614E-DCE8-4956-8CB5-79C8E505F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6170C-B12E-49CA-8EE1-5F1D262A71C6}"/>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1B11AC5E-FB62-41DA-91FF-15AAF6335D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CF7813-ABC6-4442-948E-462C83E5614A}"/>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8587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6CF5-DFE4-48E5-B02F-42049F0BC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0BF65D-E8CD-4208-8467-A01537077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2F6C8C6-6505-4A25-9295-CD17E9725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DCBAFD-8552-4BF8-AEBC-465B212302F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48017324-1F13-4649-9EA1-E64A269F97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74FAB0-D285-4DA1-A37B-03D0B6926FD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406554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CB4D7-6E02-44B1-BCA9-C15532D29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CAE53F-774B-4C12-BDD7-9D2FAD45B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39D6F4-930D-4DE6-AE75-A96CEC05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EF3F3498-AF1B-4431-A992-EE2BB2F76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CC3B81-F5CD-494E-99E3-2F8F5B058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50803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fontScale="90000"/>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20472392"/>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a:effectLst/>
                        </a:rPr>
                        <a:t>the difference</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the ammeter reading in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-0.46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0.14</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a:effectLst/>
                        </a:rPr>
                        <a:t>Thus we decided to stop 0.4C before the set value.</a:t>
                      </a:r>
                      <a:endParaRPr lang="en-GB" sz="2000" b="0"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49CE-68C4-48EF-91E9-974DB7CB59F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24AC52E-EFF4-42C5-B363-171B2CDC6D83}"/>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D66F3A7-7AB2-4BFA-B5C2-70DE3A46367F}"/>
              </a:ext>
            </a:extLst>
          </p:cNvPr>
          <p:cNvPicPr>
            <a:picLocks noChangeAspect="1"/>
          </p:cNvPicPr>
          <p:nvPr/>
        </p:nvPicPr>
        <p:blipFill>
          <a:blip r:embed="rId2"/>
          <a:stretch>
            <a:fillRect/>
          </a:stretch>
        </p:blipFill>
        <p:spPr>
          <a:xfrm>
            <a:off x="2807533" y="0"/>
            <a:ext cx="6576934" cy="6858000"/>
          </a:xfrm>
          <a:prstGeom prst="rect">
            <a:avLst/>
          </a:prstGeom>
        </p:spPr>
      </p:pic>
    </p:spTree>
    <p:extLst>
      <p:ext uri="{BB962C8B-B14F-4D97-AF65-F5344CB8AC3E}">
        <p14:creationId xmlns:p14="http://schemas.microsoft.com/office/powerpoint/2010/main" val="81265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lstStyle/>
          <a:p>
            <a:pPr marL="0" indent="0">
              <a:buNone/>
            </a:pPr>
            <a:r>
              <a:rPr lang="en-GB" dirty="0"/>
              <a:t>Text based encoding</a:t>
            </a:r>
          </a:p>
          <a:p>
            <a:r>
              <a:rPr lang="en-GB" dirty="0"/>
              <a:t>SENSOR &lt;</a:t>
            </a:r>
            <a:r>
              <a:rPr lang="en-GB" dirty="0" err="1"/>
              <a:t>millis</a:t>
            </a:r>
            <a:r>
              <a:rPr lang="en-GB" dirty="0"/>
              <a:t>&gt; &lt;value&gt;</a:t>
            </a:r>
          </a:p>
          <a:p>
            <a:r>
              <a:rPr lang="en-GB" dirty="0"/>
              <a:t>SET &lt;constant&gt; &lt;value&gt;</a:t>
            </a:r>
          </a:p>
          <a:p>
            <a:r>
              <a:rPr lang="en-GB" dirty="0"/>
              <a:t>DEBUG &lt;message&gt;</a:t>
            </a:r>
          </a:p>
          <a:p>
            <a:pPr marL="0" indent="0">
              <a:buNone/>
            </a:pPr>
            <a:endParaRPr lang="en-GB" dirty="0"/>
          </a:p>
        </p:txBody>
      </p:sp>
    </p:spTree>
    <p:extLst>
      <p:ext uri="{BB962C8B-B14F-4D97-AF65-F5344CB8AC3E}">
        <p14:creationId xmlns:p14="http://schemas.microsoft.com/office/powerpoint/2010/main" val="8877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lstStyle/>
          <a:p>
            <a:r>
              <a:rPr lang="en-GB" dirty="0"/>
              <a:t>Broke down task into subsystems and allocated members to each subsystem</a:t>
            </a:r>
          </a:p>
          <a:p>
            <a:r>
              <a:rPr lang="en-GB" dirty="0"/>
              <a:t>Drawing of high level block diagram of overall task</a:t>
            </a:r>
          </a:p>
          <a:p>
            <a:r>
              <a:rPr lang="en-GB" dirty="0"/>
              <a:t>Drawing of block diagrams for specific subsystems</a:t>
            </a:r>
          </a:p>
          <a:p>
            <a:r>
              <a:rPr lang="en-GB" dirty="0"/>
              <a:t>Design of circuit board layouts and writing pseudocode </a:t>
            </a:r>
          </a:p>
          <a:p>
            <a:r>
              <a:rPr lang="en-GB" dirty="0"/>
              <a:t>Implementation of circuits and code</a:t>
            </a:r>
          </a:p>
          <a:p>
            <a:r>
              <a:rPr lang="en-GB" dirty="0"/>
              <a:t>Testing and modification of circuits and code to fit our technical specification.</a:t>
            </a:r>
          </a:p>
          <a:p>
            <a:endParaRPr lang="en-GB"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lstStyle/>
          <a:p>
            <a:r>
              <a:rPr lang="en-GB" dirty="0"/>
              <a:t>Used a phototransistor and a piece attached to the motor</a:t>
            </a:r>
          </a:p>
          <a:p>
            <a:r>
              <a:rPr lang="en-GB" dirty="0"/>
              <a:t>For every motor rotation the piece interrupts the phototransistor twice</a:t>
            </a:r>
          </a:p>
          <a:p>
            <a:r>
              <a:rPr lang="en-GB" dirty="0"/>
              <a:t>Count number of interrupts in two seconds, divide by two, then multiply by 30 to calculate the current RPM.</a:t>
            </a:r>
          </a:p>
          <a:p>
            <a:r>
              <a:rPr lang="en-GB" dirty="0"/>
              <a:t>Interrupt determined by a</a:t>
            </a:r>
          </a:p>
          <a:p>
            <a:pPr marL="0" indent="0">
              <a:buNone/>
            </a:pPr>
            <a:r>
              <a:rPr lang="en-GB" dirty="0"/>
              <a:t>   change in voltage output by </a:t>
            </a:r>
          </a:p>
          <a:p>
            <a:pPr marL="0" indent="0">
              <a:buNone/>
            </a:pPr>
            <a:r>
              <a:rPr lang="en-GB"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p:txBody>
          <a:bodyPr/>
          <a:lstStyle/>
          <a:p>
            <a:r>
              <a:rPr lang="en-GB" dirty="0"/>
              <a:t>Used Pulse Width Modulation (PWM) to increase or decrease motor speed</a:t>
            </a:r>
          </a:p>
          <a:p>
            <a:r>
              <a:rPr lang="en-GB" dirty="0"/>
              <a:t>Calculated RPM value is compared against required RPM</a:t>
            </a:r>
          </a:p>
          <a:p>
            <a:r>
              <a:rPr lang="en-GB" dirty="0"/>
              <a:t>Specification states accuracy required to be within +- 20 RPM</a:t>
            </a:r>
          </a:p>
          <a:p>
            <a:r>
              <a:rPr lang="en-GB" dirty="0"/>
              <a:t>If RPM greater than upper threshold then PWM value is lowered</a:t>
            </a:r>
          </a:p>
          <a:p>
            <a:r>
              <a:rPr lang="en-GB" dirty="0"/>
              <a:t>If RPM lower than lower threshold then PWM value is increased</a:t>
            </a:r>
          </a:p>
          <a:p>
            <a:pPr lvl="7"/>
            <a:r>
              <a:rPr lang="en-GB" sz="28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47700"/>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605" y="3293028"/>
            <a:ext cx="4458086" cy="2697714"/>
          </a:xfrm>
        </p:spPr>
      </p:pic>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Arial" panose="020B0604020202020204" pitchFamily="34" charset="0"/>
              </a:rPr>
              <a:t>5V Power supply</a:t>
            </a:r>
          </a:p>
          <a:p>
            <a:r>
              <a:rPr lang="en-US" altLang="zh-CN" dirty="0">
                <a:solidFill>
                  <a:srgbClr val="000000"/>
                </a:solidFill>
                <a:latin typeface="Arial" panose="020B0604020202020204" pitchFamily="34" charset="0"/>
              </a:rPr>
              <a:t>A</a:t>
            </a:r>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NTC Thermistor (ND06P00103K)</a:t>
            </a:r>
          </a:p>
          <a:p>
            <a:r>
              <a:rPr lang="en-US" altLang="zh-CN" dirty="0">
                <a:solidFill>
                  <a:srgbClr val="000000"/>
                </a:solidFill>
                <a:latin typeface="Arial" panose="020B0604020202020204" pitchFamily="34" charset="0"/>
              </a:rPr>
              <a:t>A 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resistor</a:t>
            </a:r>
          </a:p>
          <a:p>
            <a:r>
              <a:rPr lang="en-US" altLang="zh-CN" dirty="0">
                <a:solidFill>
                  <a:srgbClr val="000000"/>
                </a:solidFill>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lstStyle/>
          <a:p>
            <a:r>
              <a:rPr lang="en-GB" dirty="0"/>
              <a:t>12V4A power supply,  3Ω 30W heater and n-type MOSFET</a:t>
            </a:r>
          </a:p>
          <a:p>
            <a:r>
              <a:rPr lang="en-GB" dirty="0"/>
              <a:t>PWM used to control the power through the heater</a:t>
            </a:r>
          </a:p>
          <a:p>
            <a:r>
              <a:rPr lang="en-GB" dirty="0"/>
              <a:t>MOSFET Gate/Drain/Source</a:t>
            </a:r>
          </a:p>
          <a:p>
            <a:r>
              <a:rPr lang="en-GB" dirty="0"/>
              <a:t>Diode used for protection</a:t>
            </a:r>
          </a:p>
        </p:txBody>
      </p:sp>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549</Words>
  <Application>Microsoft Office PowerPoint</Application>
  <PresentationFormat>Widescreen</PresentationFormat>
  <Paragraphs>123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等线</vt:lpstr>
      <vt:lpstr>Arial</vt:lpstr>
      <vt:lpstr>Calibri</vt:lpstr>
      <vt:lpstr>Calibri Light</vt:lpstr>
      <vt:lpstr>Office Theme</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lpstr>PowerPoint Presentation</vt:lpstr>
      <vt:lpstr>Serial Messages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Williamson, Ruairidh</cp:lastModifiedBy>
  <cp:revision>49</cp:revision>
  <dcterms:created xsi:type="dcterms:W3CDTF">2018-12-10T19:01:24Z</dcterms:created>
  <dcterms:modified xsi:type="dcterms:W3CDTF">2018-12-11T12:05:41Z</dcterms:modified>
</cp:coreProperties>
</file>